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7" r:id="rId6"/>
    <p:sldId id="319" r:id="rId7"/>
    <p:sldId id="322" r:id="rId8"/>
    <p:sldId id="324" r:id="rId9"/>
    <p:sldId id="318" r:id="rId10"/>
    <p:sldId id="326" r:id="rId11"/>
    <p:sldId id="325" r:id="rId12"/>
    <p:sldId id="328" r:id="rId13"/>
    <p:sldId id="320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B1628-CFE6-412A-BA35-9334DF12DD95}">
          <p14:sldIdLst>
            <p14:sldId id="314"/>
          </p14:sldIdLst>
        </p14:section>
        <p14:section name="Untitled Section" id="{74606C60-8E14-4003-A352-31F1686D2EBB}">
          <p14:sldIdLst>
            <p14:sldId id="317"/>
            <p14:sldId id="319"/>
            <p14:sldId id="322"/>
            <p14:sldId id="324"/>
            <p14:sldId id="318"/>
            <p14:sldId id="326"/>
            <p14:sldId id="325"/>
            <p14:sldId id="328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50BF3-D2C4-44E5-8BF8-5A508879398C}" v="22" dt="2024-03-15T18:51:09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388" autoAdjust="0"/>
  </p:normalViewPr>
  <p:slideViewPr>
    <p:cSldViewPr snapToGrid="0">
      <p:cViewPr varScale="1">
        <p:scale>
          <a:sx n="111" d="100"/>
          <a:sy n="111" d="100"/>
        </p:scale>
        <p:origin x="606" y="9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22:09:53.236" v="577" actId="20577"/>
      <pc:docMkLst>
        <pc:docMk/>
      </pc:docMkLst>
      <pc:sldChg chg="addSp delSp modSp mod">
        <pc:chgData name="Williams, Julianna - willjg24" userId="1178e4c6-2591-43d2-a21d-7f16a37c953e" providerId="ADAL" clId="{7DF50BF3-D2C4-44E5-8BF8-5A508879398C}" dt="2024-03-15T22:09:53.236" v="577" actId="20577"/>
        <pc:sldMkLst>
          <pc:docMk/>
          <pc:sldMk cId="621865612" sldId="320"/>
        </pc:sldMkLst>
        <pc:spChg chg="mod">
          <ac:chgData name="Williams, Julianna - willjg24" userId="1178e4c6-2591-43d2-a21d-7f16a37c953e" providerId="ADAL" clId="{7DF50BF3-D2C4-44E5-8BF8-5A508879398C}" dt="2024-03-15T20:36:04.758" v="399" actId="14100"/>
          <ac:spMkLst>
            <pc:docMk/>
            <pc:sldMk cId="621865612" sldId="320"/>
            <ac:spMk id="2" creationId="{C332D874-EE57-31E5-469F-1FF1C9A35206}"/>
          </ac:spMkLst>
        </pc:spChg>
        <pc:spChg chg="del">
          <ac:chgData name="Williams, Julianna - willjg24" userId="1178e4c6-2591-43d2-a21d-7f16a37c953e" providerId="ADAL" clId="{7DF50BF3-D2C4-44E5-8BF8-5A508879398C}" dt="2024-03-15T18:48:53.656" v="54" actId="478"/>
          <ac:spMkLst>
            <pc:docMk/>
            <pc:sldMk cId="621865612" sldId="320"/>
            <ac:spMk id="3" creationId="{2E11401D-B433-994A-C6DE-D84A47EABE13}"/>
          </ac:spMkLst>
        </pc:spChg>
        <pc:spChg chg="add mod">
          <ac:chgData name="Williams, Julianna - willjg24" userId="1178e4c6-2591-43d2-a21d-7f16a37c953e" providerId="ADAL" clId="{7DF50BF3-D2C4-44E5-8BF8-5A508879398C}" dt="2024-03-15T20:34:01.339" v="373" actId="20577"/>
          <ac:spMkLst>
            <pc:docMk/>
            <pc:sldMk cId="621865612" sldId="320"/>
            <ac:spMk id="4" creationId="{4D6E4663-51D0-B210-B596-54695A14BE5B}"/>
          </ac:spMkLst>
        </pc:spChg>
        <pc:spChg chg="add mod">
          <ac:chgData name="Williams, Julianna - willjg24" userId="1178e4c6-2591-43d2-a21d-7f16a37c953e" providerId="ADAL" clId="{7DF50BF3-D2C4-44E5-8BF8-5A508879398C}" dt="2024-03-15T22:09:53.236" v="577" actId="20577"/>
          <ac:spMkLst>
            <pc:docMk/>
            <pc:sldMk cId="621865612" sldId="320"/>
            <ac:spMk id="5" creationId="{52D7BD98-54DB-DA70-9D0E-E3BC40CE21F0}"/>
          </ac:spMkLst>
        </pc:spChg>
      </pc:sldChg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37.jpg"/><Relationship Id="rId21" Type="http://schemas.openxmlformats.org/officeDocument/2006/relationships/image" Target="../media/image400.png"/><Relationship Id="rId7" Type="http://schemas.openxmlformats.org/officeDocument/2006/relationships/image" Target="../media/image41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36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350.png"/><Relationship Id="rId24" Type="http://schemas.openxmlformats.org/officeDocument/2006/relationships/customXml" Target="../ink/ink8.xml"/><Relationship Id="rId5" Type="http://schemas.openxmlformats.org/officeDocument/2006/relationships/image" Target="../media/image39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4" y="3275126"/>
            <a:ext cx="6017342" cy="1699996"/>
          </a:xfrm>
        </p:spPr>
        <p:txBody>
          <a:bodyPr>
            <a:normAutofit fontScale="90000"/>
          </a:bodyPr>
          <a:lstStyle/>
          <a:p>
            <a:r>
              <a:rPr lang="en-US" dirty="0"/>
              <a:t>You Lose GPT: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horror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09F45-3F6B-BC18-90B3-2061993464C1}"/>
              </a:ext>
            </a:extLst>
          </p:cNvPr>
          <p:cNvSpPr txBox="1"/>
          <p:nvPr/>
        </p:nvSpPr>
        <p:spPr>
          <a:xfrm>
            <a:off x="5673214" y="5426015"/>
            <a:ext cx="5667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Matthew Semrau, Julianna Williams, Bryon Cobb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447040"/>
            <a:ext cx="4659086" cy="1817189"/>
          </a:xfrm>
        </p:spPr>
        <p:txBody>
          <a:bodyPr>
            <a:normAutofit fontScale="90000"/>
          </a:bodyPr>
          <a:lstStyle/>
          <a:p>
            <a:r>
              <a:rPr lang="en-US" dirty="0"/>
              <a:t>Ch.12-13 here onward: Gui Parts 1 and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4663-51D0-B210-B596-54695A14BE5B}"/>
              </a:ext>
            </a:extLst>
          </p:cNvPr>
          <p:cNvSpPr txBox="1"/>
          <p:nvPr/>
        </p:nvSpPr>
        <p:spPr>
          <a:xfrm>
            <a:off x="5210628" y="681281"/>
            <a:ext cx="584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12 Material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12.5: Event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of Application class, defining values for property and control, visual design within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, importing classes for use in the controller and normal classes, static and instance var, </a:t>
            </a:r>
            <a:r>
              <a:rPr lang="en-US" dirty="0" err="1">
                <a:solidFill>
                  <a:schemeClr val="bg1"/>
                </a:solidFill>
              </a:rPr>
              <a:t>fx:id</a:t>
            </a:r>
            <a:r>
              <a:rPr lang="en-US" dirty="0">
                <a:solidFill>
                  <a:schemeClr val="bg1"/>
                </a:solidFill>
              </a:rPr>
              <a:t>, FXML Loader, Action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12.4: use of GUI: adding and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 (buttons, labels, text fields), Stage, Scenes (each story point), Layout containers (walking buttons, </a:t>
            </a:r>
            <a:r>
              <a:rPr lang="en-US" dirty="0" err="1">
                <a:solidFill>
                  <a:schemeClr val="bg1"/>
                </a:solidFill>
              </a:rPr>
              <a:t>gridpanes</a:t>
            </a:r>
            <a:r>
              <a:rPr lang="en-US" dirty="0">
                <a:solidFill>
                  <a:schemeClr val="bg1"/>
                </a:solidFill>
              </a:rPr>
              <a:t>), Event Handler and Controller Class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7BD98-54DB-DA70-9D0E-E3BC40CE21F0}"/>
              </a:ext>
            </a:extLst>
          </p:cNvPr>
          <p:cNvSpPr txBox="1"/>
          <p:nvPr/>
        </p:nvSpPr>
        <p:spPr>
          <a:xfrm>
            <a:off x="442685" y="3500845"/>
            <a:ext cx="4963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13.3: Panes and Boxes, Mouse Event Handling, Setting User Data, @fxml variables, Property Bindings and Listeners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13.5: </a:t>
            </a:r>
            <a:r>
              <a:rPr lang="en-US" dirty="0" err="1">
                <a:solidFill>
                  <a:schemeClr val="bg1"/>
                </a:solidFill>
              </a:rPr>
              <a:t>stage.set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 data-driven GUIs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8E8A-A1B1-A87E-5455-9D65F15492CE}"/>
              </a:ext>
            </a:extLst>
          </p:cNvPr>
          <p:cNvSpPr txBox="1"/>
          <p:nvPr/>
        </p:nvSpPr>
        <p:spPr>
          <a:xfrm>
            <a:off x="5718629" y="4978173"/>
            <a:ext cx="4862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of these made the </a:t>
            </a:r>
            <a:r>
              <a:rPr lang="en-US" dirty="0" err="1">
                <a:solidFill>
                  <a:srgbClr val="FF0000"/>
                </a:solidFill>
              </a:rPr>
              <a:t>fxml</a:t>
            </a:r>
            <a:r>
              <a:rPr lang="en-US" dirty="0">
                <a:solidFill>
                  <a:srgbClr val="FF0000"/>
                </a:solidFill>
              </a:rPr>
              <a:t> file adaptable and able to change with both user input and input from the programmer. This is easier to attach data to visual elements and manipulate both the data </a:t>
            </a:r>
            <a:r>
              <a:rPr lang="en-US">
                <a:solidFill>
                  <a:srgbClr val="FF0000"/>
                </a:solidFill>
              </a:rPr>
              <a:t>and elements.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4" y="1482213"/>
            <a:ext cx="5378245" cy="759542"/>
          </a:xfrm>
        </p:spPr>
        <p:txBody>
          <a:bodyPr/>
          <a:lstStyle/>
          <a:p>
            <a:r>
              <a:rPr lang="en-US" dirty="0"/>
              <a:t>Group Objective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E9C2F-EDDC-3AD2-45B2-B4240AA50864}"/>
              </a:ext>
            </a:extLst>
          </p:cNvPr>
          <p:cNvSpPr txBox="1"/>
          <p:nvPr/>
        </p:nvSpPr>
        <p:spPr>
          <a:xfrm>
            <a:off x="3362631" y="2639091"/>
            <a:ext cx="4896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entertain the user through the medium of a game, while also demonstrating a mastery of the topics covered in CS- 316 chapter  8 -13.</a:t>
            </a:r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1" y="98787"/>
            <a:ext cx="3445775" cy="128756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we used Ch.8 </a:t>
            </a:r>
          </a:p>
        </p:txBody>
      </p:sp>
      <p:pic>
        <p:nvPicPr>
          <p:cNvPr id="5" name="Picture Placeholder 4" descr="A computer screen shot of a message&#10;&#10;Description automatically generated">
            <a:extLst>
              <a:ext uri="{FF2B5EF4-FFF2-40B4-BE49-F238E27FC236}">
                <a16:creationId xmlns:a16="http://schemas.microsoft.com/office/drawing/2014/main" id="{0F2B7CA1-EE5B-AA34-4143-25D9D369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423" y="4194453"/>
            <a:ext cx="10983703" cy="2663547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2EE4-001A-8A56-5904-71734BFAE8B2}"/>
              </a:ext>
            </a:extLst>
          </p:cNvPr>
          <p:cNvSpPr txBox="1"/>
          <p:nvPr/>
        </p:nvSpPr>
        <p:spPr>
          <a:xfrm>
            <a:off x="5869858" y="2094270"/>
            <a:ext cx="555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Universal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, as seen in chapter 8 as shown below, this made sending Strings from other methods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211EF9C-99FB-CF97-C03F-28261AAF46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169" y="4375554"/>
            <a:ext cx="9927269" cy="12648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877D7-52B5-F982-1F41-32CD6BE312FF}"/>
              </a:ext>
            </a:extLst>
          </p:cNvPr>
          <p:cNvSpPr txBox="1"/>
          <p:nvPr/>
        </p:nvSpPr>
        <p:spPr>
          <a:xfrm>
            <a:off x="855407" y="2828835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did not directly interact with any of the html elements within the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 file, instead relying on the controller class as shown below. This made the logic- element relationship very easy to follow.</a:t>
            </a:r>
          </a:p>
        </p:txBody>
      </p:sp>
    </p:spTree>
    <p:extLst>
      <p:ext uri="{BB962C8B-B14F-4D97-AF65-F5344CB8AC3E}">
        <p14:creationId xmlns:p14="http://schemas.microsoft.com/office/powerpoint/2010/main" val="297203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466A2E3-D8A6-46CE-3072-F7B98DDD6F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5055" y="5063613"/>
            <a:ext cx="7925900" cy="1179999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03597EB-2850-2A51-D078-E8030BDB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055" y="2965777"/>
            <a:ext cx="6213564" cy="14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</a:t>
            </a:r>
            <a:br>
              <a:rPr lang="en-US" dirty="0"/>
            </a:br>
            <a:r>
              <a:rPr lang="en-US" dirty="0"/>
              <a:t>Object-Oriented Programming</a:t>
            </a:r>
            <a:br>
              <a:rPr lang="en-US" dirty="0"/>
            </a:br>
            <a:r>
              <a:rPr lang="en-US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04CCE-2C8B-CFBE-C97E-99EE516ADED7}"/>
              </a:ext>
            </a:extLst>
          </p:cNvPr>
          <p:cNvSpPr txBox="1"/>
          <p:nvPr/>
        </p:nvSpPr>
        <p:spPr>
          <a:xfrm>
            <a:off x="2127848" y="750498"/>
            <a:ext cx="954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our controller, we created different instances of our path class, and we would use override to change the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() that we were using.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51776-9999-52E5-7ECB-E2DDA1E1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5583785"/>
            <a:ext cx="2753109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15927-705F-EE3A-F900-DD75E4E3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202916"/>
            <a:ext cx="4972744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67032-08DC-7E73-7990-00B182A4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03" y="3014604"/>
            <a:ext cx="10526594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EE9F5-A059-D0A5-8CFB-64FF9ED4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03" y="3978714"/>
            <a:ext cx="812595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9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 11</a:t>
            </a:r>
            <a:br>
              <a:rPr lang="en-US" dirty="0"/>
            </a:br>
            <a:r>
              <a:rPr lang="en-US" dirty="0"/>
              <a:t>Exception-handling</a:t>
            </a:r>
          </a:p>
        </p:txBody>
      </p:sp>
    </p:spTree>
    <p:extLst>
      <p:ext uri="{BB962C8B-B14F-4D97-AF65-F5344CB8AC3E}">
        <p14:creationId xmlns:p14="http://schemas.microsoft.com/office/powerpoint/2010/main" val="28689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37D69-D1A1-7ABC-7ED9-1B7472FE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21" y="4189069"/>
            <a:ext cx="7068536" cy="619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E3C4F-4115-6A56-7EF2-E35E79E27E14}"/>
              </a:ext>
            </a:extLst>
          </p:cNvPr>
          <p:cNvSpPr txBox="1"/>
          <p:nvPr/>
        </p:nvSpPr>
        <p:spPr>
          <a:xfrm>
            <a:off x="3243532" y="983410"/>
            <a:ext cx="7660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currently do not have any exception-handling as we are using else-if statements to determine how far along we are in the game. Going forward, we plan on using different throw/catch statements to determine if there are any directional commands used in the user text.</a:t>
            </a:r>
          </a:p>
        </p:txBody>
      </p:sp>
    </p:spTree>
    <p:extLst>
      <p:ext uri="{BB962C8B-B14F-4D97-AF65-F5344CB8AC3E}">
        <p14:creationId xmlns:p14="http://schemas.microsoft.com/office/powerpoint/2010/main" val="4147170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310</TotalTime>
  <Words>400</Words>
  <Application>Microsoft Office PowerPoint</Application>
  <PresentationFormat>Widescreen</PresentationFormat>
  <Paragraphs>29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You Lose GPT:  A horror Experience</vt:lpstr>
      <vt:lpstr>Group Objective</vt:lpstr>
      <vt:lpstr>How we used Ch.8 </vt:lpstr>
      <vt:lpstr>PowerPoint Presentation</vt:lpstr>
      <vt:lpstr>PowerPoint Presentation</vt:lpstr>
      <vt:lpstr>Ch.10 Object-Oriented Programming Polymorphism</vt:lpstr>
      <vt:lpstr>PowerPoint Presentation</vt:lpstr>
      <vt:lpstr>Ch. 11 Exception-handling</vt:lpstr>
      <vt:lpstr>PowerPoint Presentation</vt:lpstr>
      <vt:lpstr>Ch.12-13 here onward: Gui Parts 1 and 2</vt:lpstr>
      <vt:lpstr>Storyline for youlosegpt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Semrau, Matthew - semrm06</cp:lastModifiedBy>
  <cp:revision>8</cp:revision>
  <dcterms:created xsi:type="dcterms:W3CDTF">2024-03-14T02:10:00Z</dcterms:created>
  <dcterms:modified xsi:type="dcterms:W3CDTF">2024-03-18T01:14:48Z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